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4ae84a031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4ae84a031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4b2935f0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4b2935f0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6fdf6592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6fdf6592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9650" y="2026950"/>
            <a:ext cx="65790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dk2"/>
                </a:solidFill>
              </a:rPr>
              <a:t>TÍTULO DO TRABALHO</a:t>
            </a:r>
            <a:endParaRPr b="1" sz="2000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96100" y="3322250"/>
            <a:ext cx="50892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2"/>
                </a:solidFill>
              </a:rPr>
              <a:t>AUTOR(ES)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56" name="Google Shape;56;p13" title="Layout-Apresentação Oral_GeoMinEFoz2025-0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50" y="69575"/>
            <a:ext cx="3658998" cy="147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2565000" y="91350"/>
            <a:ext cx="65790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dk2"/>
                </a:solidFill>
              </a:rPr>
              <a:t>AGRADECIMENTOS</a:t>
            </a:r>
            <a:endParaRPr b="1"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